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01" r:id="rId3"/>
    <p:sldId id="364" r:id="rId4"/>
    <p:sldId id="320" r:id="rId5"/>
    <p:sldId id="402" r:id="rId6"/>
    <p:sldId id="409" r:id="rId7"/>
    <p:sldId id="41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E6A8E-4C0D-47DF-8F9B-E5C26718889A}" v="8" dt="2026-04-23T10:39:05.8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zim Akhtarshenas" userId="f4af5fce4064e7e3" providerId="LiveId" clId="{86CF7B8A-8216-43B8-96B8-9DE72791E789}"/>
    <pc:docChg chg="undo custSel addSld delSld modSld">
      <pc:chgData name="Azim Akhtarshenas" userId="f4af5fce4064e7e3" providerId="LiveId" clId="{86CF7B8A-8216-43B8-96B8-9DE72791E789}" dt="2026-04-23T10:39:39.431" v="432" actId="20577"/>
      <pc:docMkLst>
        <pc:docMk/>
      </pc:docMkLst>
      <pc:sldChg chg="del">
        <pc:chgData name="Azim Akhtarshenas" userId="f4af5fce4064e7e3" providerId="LiveId" clId="{86CF7B8A-8216-43B8-96B8-9DE72791E789}" dt="2026-04-23T10:28:01.695" v="0" actId="47"/>
        <pc:sldMkLst>
          <pc:docMk/>
          <pc:sldMk cId="2392199227" sldId="257"/>
        </pc:sldMkLst>
      </pc:sldChg>
      <pc:sldChg chg="modSp mod">
        <pc:chgData name="Azim Akhtarshenas" userId="f4af5fce4064e7e3" providerId="LiveId" clId="{86CF7B8A-8216-43B8-96B8-9DE72791E789}" dt="2026-04-23T10:39:39.431" v="432" actId="20577"/>
        <pc:sldMkLst>
          <pc:docMk/>
          <pc:sldMk cId="383758004" sldId="269"/>
        </pc:sldMkLst>
        <pc:spChg chg="mod">
          <ac:chgData name="Azim Akhtarshenas" userId="f4af5fce4064e7e3" providerId="LiveId" clId="{86CF7B8A-8216-43B8-96B8-9DE72791E789}" dt="2026-04-23T10:39:39.431" v="432" actId="20577"/>
          <ac:spMkLst>
            <pc:docMk/>
            <pc:sldMk cId="383758004" sldId="269"/>
            <ac:spMk id="2" creationId="{F50F474F-149F-B0AD-C446-DD016749A60B}"/>
          </ac:spMkLst>
        </pc:spChg>
      </pc:sldChg>
      <pc:sldChg chg="del">
        <pc:chgData name="Azim Akhtarshenas" userId="f4af5fce4064e7e3" providerId="LiveId" clId="{86CF7B8A-8216-43B8-96B8-9DE72791E789}" dt="2026-04-23T10:28:02.832" v="1" actId="47"/>
        <pc:sldMkLst>
          <pc:docMk/>
          <pc:sldMk cId="1520858320" sldId="300"/>
        </pc:sldMkLst>
      </pc:sldChg>
      <pc:sldChg chg="del">
        <pc:chgData name="Azim Akhtarshenas" userId="f4af5fce4064e7e3" providerId="LiveId" clId="{86CF7B8A-8216-43B8-96B8-9DE72791E789}" dt="2026-04-23T10:28:13.993" v="2" actId="47"/>
        <pc:sldMkLst>
          <pc:docMk/>
          <pc:sldMk cId="1397429607" sldId="303"/>
        </pc:sldMkLst>
      </pc:sldChg>
      <pc:sldChg chg="modSp mod">
        <pc:chgData name="Azim Akhtarshenas" userId="f4af5fce4064e7e3" providerId="LiveId" clId="{86CF7B8A-8216-43B8-96B8-9DE72791E789}" dt="2026-04-23T10:31:58.736" v="66" actId="20577"/>
        <pc:sldMkLst>
          <pc:docMk/>
          <pc:sldMk cId="2109399153" sldId="320"/>
        </pc:sldMkLst>
        <pc:graphicFrameChg chg="modGraphic">
          <ac:chgData name="Azim Akhtarshenas" userId="f4af5fce4064e7e3" providerId="LiveId" clId="{86CF7B8A-8216-43B8-96B8-9DE72791E789}" dt="2026-04-23T10:31:58.736" v="66" actId="20577"/>
          <ac:graphicFrameMkLst>
            <pc:docMk/>
            <pc:sldMk cId="2109399153" sldId="320"/>
            <ac:graphicFrameMk id="6" creationId="{FDA98BB9-6F8A-8071-2BC7-8A5F64D65604}"/>
          </ac:graphicFrameMkLst>
        </pc:graphicFrameChg>
      </pc:sldChg>
      <pc:sldChg chg="del">
        <pc:chgData name="Azim Akhtarshenas" userId="f4af5fce4064e7e3" providerId="LiveId" clId="{86CF7B8A-8216-43B8-96B8-9DE72791E789}" dt="2026-04-23T10:32:04.621" v="67" actId="47"/>
        <pc:sldMkLst>
          <pc:docMk/>
          <pc:sldMk cId="1554491196" sldId="361"/>
        </pc:sldMkLst>
      </pc:sldChg>
      <pc:sldChg chg="add del">
        <pc:chgData name="Azim Akhtarshenas" userId="f4af5fce4064e7e3" providerId="LiveId" clId="{86CF7B8A-8216-43B8-96B8-9DE72791E789}" dt="2026-04-23T10:32:06.663" v="68" actId="47"/>
        <pc:sldMkLst>
          <pc:docMk/>
          <pc:sldMk cId="693455365" sldId="362"/>
        </pc:sldMkLst>
      </pc:sldChg>
      <pc:sldChg chg="modSp mod">
        <pc:chgData name="Azim Akhtarshenas" userId="f4af5fce4064e7e3" providerId="LiveId" clId="{86CF7B8A-8216-43B8-96B8-9DE72791E789}" dt="2026-04-23T10:39:21.038" v="422" actId="20577"/>
        <pc:sldMkLst>
          <pc:docMk/>
          <pc:sldMk cId="438731096" sldId="364"/>
        </pc:sldMkLst>
        <pc:spChg chg="mod">
          <ac:chgData name="Azim Akhtarshenas" userId="f4af5fce4064e7e3" providerId="LiveId" clId="{86CF7B8A-8216-43B8-96B8-9DE72791E789}" dt="2026-04-23T10:39:21.038" v="422" actId="20577"/>
          <ac:spMkLst>
            <pc:docMk/>
            <pc:sldMk cId="438731096" sldId="364"/>
            <ac:spMk id="3" creationId="{240AA356-91A6-A0EF-1CB8-C6C85C5990FA}"/>
          </ac:spMkLst>
        </pc:spChg>
      </pc:sldChg>
      <pc:sldChg chg="del">
        <pc:chgData name="Azim Akhtarshenas" userId="f4af5fce4064e7e3" providerId="LiveId" clId="{86CF7B8A-8216-43B8-96B8-9DE72791E789}" dt="2026-04-23T10:30:54.089" v="32" actId="47"/>
        <pc:sldMkLst>
          <pc:docMk/>
          <pc:sldMk cId="2211755612" sldId="393"/>
        </pc:sldMkLst>
      </pc:sldChg>
      <pc:sldChg chg="add del">
        <pc:chgData name="Azim Akhtarshenas" userId="f4af5fce4064e7e3" providerId="LiveId" clId="{86CF7B8A-8216-43B8-96B8-9DE72791E789}" dt="2026-04-23T10:33:13.918" v="104" actId="47"/>
        <pc:sldMkLst>
          <pc:docMk/>
          <pc:sldMk cId="2088248200" sldId="396"/>
        </pc:sldMkLst>
      </pc:sldChg>
      <pc:sldChg chg="del">
        <pc:chgData name="Azim Akhtarshenas" userId="f4af5fce4064e7e3" providerId="LiveId" clId="{86CF7B8A-8216-43B8-96B8-9DE72791E789}" dt="2026-04-23T10:29:15.792" v="4" actId="47"/>
        <pc:sldMkLst>
          <pc:docMk/>
          <pc:sldMk cId="1233248693" sldId="397"/>
        </pc:sldMkLst>
      </pc:sldChg>
      <pc:sldChg chg="del">
        <pc:chgData name="Azim Akhtarshenas" userId="f4af5fce4064e7e3" providerId="LiveId" clId="{86CF7B8A-8216-43B8-96B8-9DE72791E789}" dt="2026-04-23T10:29:22.073" v="5" actId="47"/>
        <pc:sldMkLst>
          <pc:docMk/>
          <pc:sldMk cId="2522559795" sldId="398"/>
        </pc:sldMkLst>
      </pc:sldChg>
      <pc:sldChg chg="del">
        <pc:chgData name="Azim Akhtarshenas" userId="f4af5fce4064e7e3" providerId="LiveId" clId="{86CF7B8A-8216-43B8-96B8-9DE72791E789}" dt="2026-04-23T10:29:23.392" v="6" actId="47"/>
        <pc:sldMkLst>
          <pc:docMk/>
          <pc:sldMk cId="3728974671" sldId="399"/>
        </pc:sldMkLst>
      </pc:sldChg>
      <pc:sldChg chg="del">
        <pc:chgData name="Azim Akhtarshenas" userId="f4af5fce4064e7e3" providerId="LiveId" clId="{86CF7B8A-8216-43B8-96B8-9DE72791E789}" dt="2026-04-23T10:29:25.112" v="7" actId="47"/>
        <pc:sldMkLst>
          <pc:docMk/>
          <pc:sldMk cId="1403430005" sldId="400"/>
        </pc:sldMkLst>
      </pc:sldChg>
      <pc:sldChg chg="del">
        <pc:chgData name="Azim Akhtarshenas" userId="f4af5fce4064e7e3" providerId="LiveId" clId="{86CF7B8A-8216-43B8-96B8-9DE72791E789}" dt="2026-04-23T10:29:13.077" v="3" actId="47"/>
        <pc:sldMkLst>
          <pc:docMk/>
          <pc:sldMk cId="3625730327" sldId="401"/>
        </pc:sldMkLst>
      </pc:sldChg>
      <pc:sldChg chg="addSp modSp mod">
        <pc:chgData name="Azim Akhtarshenas" userId="f4af5fce4064e7e3" providerId="LiveId" clId="{86CF7B8A-8216-43B8-96B8-9DE72791E789}" dt="2026-04-23T10:36:29.463" v="309" actId="255"/>
        <pc:sldMkLst>
          <pc:docMk/>
          <pc:sldMk cId="150767689" sldId="402"/>
        </pc:sldMkLst>
        <pc:spChg chg="add mod">
          <ac:chgData name="Azim Akhtarshenas" userId="f4af5fce4064e7e3" providerId="LiveId" clId="{86CF7B8A-8216-43B8-96B8-9DE72791E789}" dt="2026-04-23T10:35:31.455" v="263" actId="1038"/>
          <ac:spMkLst>
            <pc:docMk/>
            <pc:sldMk cId="150767689" sldId="402"/>
            <ac:spMk id="2" creationId="{481B39BA-0DBA-838B-6BE6-538EEACCB257}"/>
          </ac:spMkLst>
        </pc:spChg>
        <pc:spChg chg="add mod">
          <ac:chgData name="Azim Akhtarshenas" userId="f4af5fce4064e7e3" providerId="LiveId" clId="{86CF7B8A-8216-43B8-96B8-9DE72791E789}" dt="2026-04-23T10:35:38.638" v="298" actId="1037"/>
          <ac:spMkLst>
            <pc:docMk/>
            <pc:sldMk cId="150767689" sldId="402"/>
            <ac:spMk id="3" creationId="{D6484DDF-FE81-D430-6D91-DCBBE9320D13}"/>
          </ac:spMkLst>
        </pc:spChg>
        <pc:spChg chg="mod">
          <ac:chgData name="Azim Akhtarshenas" userId="f4af5fce4064e7e3" providerId="LiveId" clId="{86CF7B8A-8216-43B8-96B8-9DE72791E789}" dt="2026-04-23T10:36:29.463" v="309" actId="255"/>
          <ac:spMkLst>
            <pc:docMk/>
            <pc:sldMk cId="150767689" sldId="402"/>
            <ac:spMk id="7" creationId="{FE6C6A08-F442-ABD0-18FE-55EC7CF3D370}"/>
          </ac:spMkLst>
        </pc:spChg>
      </pc:sldChg>
      <pc:sldChg chg="del">
        <pc:chgData name="Azim Akhtarshenas" userId="f4af5fce4064e7e3" providerId="LiveId" clId="{86CF7B8A-8216-43B8-96B8-9DE72791E789}" dt="2026-04-23T10:29:38.265" v="8" actId="47"/>
        <pc:sldMkLst>
          <pc:docMk/>
          <pc:sldMk cId="3116433880" sldId="403"/>
        </pc:sldMkLst>
      </pc:sldChg>
      <pc:sldChg chg="del">
        <pc:chgData name="Azim Akhtarshenas" userId="f4af5fce4064e7e3" providerId="LiveId" clId="{86CF7B8A-8216-43B8-96B8-9DE72791E789}" dt="2026-04-23T10:29:39.472" v="9" actId="47"/>
        <pc:sldMkLst>
          <pc:docMk/>
          <pc:sldMk cId="4016184219" sldId="404"/>
        </pc:sldMkLst>
      </pc:sldChg>
      <pc:sldChg chg="del">
        <pc:chgData name="Azim Akhtarshenas" userId="f4af5fce4064e7e3" providerId="LiveId" clId="{86CF7B8A-8216-43B8-96B8-9DE72791E789}" dt="2026-04-23T10:29:40.730" v="10" actId="47"/>
        <pc:sldMkLst>
          <pc:docMk/>
          <pc:sldMk cId="4238996165" sldId="405"/>
        </pc:sldMkLst>
      </pc:sldChg>
      <pc:sldChg chg="del">
        <pc:chgData name="Azim Akhtarshenas" userId="f4af5fce4064e7e3" providerId="LiveId" clId="{86CF7B8A-8216-43B8-96B8-9DE72791E789}" dt="2026-04-23T10:29:41.924" v="11" actId="47"/>
        <pc:sldMkLst>
          <pc:docMk/>
          <pc:sldMk cId="519799079" sldId="406"/>
        </pc:sldMkLst>
      </pc:sldChg>
      <pc:sldChg chg="del">
        <pc:chgData name="Azim Akhtarshenas" userId="f4af5fce4064e7e3" providerId="LiveId" clId="{86CF7B8A-8216-43B8-96B8-9DE72791E789}" dt="2026-04-23T10:29:43.693" v="12" actId="47"/>
        <pc:sldMkLst>
          <pc:docMk/>
          <pc:sldMk cId="2352726681" sldId="407"/>
        </pc:sldMkLst>
      </pc:sldChg>
      <pc:sldChg chg="add del">
        <pc:chgData name="Azim Akhtarshenas" userId="f4af5fce4064e7e3" providerId="LiveId" clId="{86CF7B8A-8216-43B8-96B8-9DE72791E789}" dt="2026-04-23T10:30:15.071" v="25" actId="47"/>
        <pc:sldMkLst>
          <pc:docMk/>
          <pc:sldMk cId="3621577626" sldId="408"/>
        </pc:sldMkLst>
      </pc:sldChg>
      <pc:sldChg chg="addSp delSp modSp mod">
        <pc:chgData name="Azim Akhtarshenas" userId="f4af5fce4064e7e3" providerId="LiveId" clId="{86CF7B8A-8216-43B8-96B8-9DE72791E789}" dt="2026-04-23T10:36:41.623" v="315" actId="255"/>
        <pc:sldMkLst>
          <pc:docMk/>
          <pc:sldMk cId="127976543" sldId="409"/>
        </pc:sldMkLst>
        <pc:spChg chg="add del mod">
          <ac:chgData name="Azim Akhtarshenas" userId="f4af5fce4064e7e3" providerId="LiveId" clId="{86CF7B8A-8216-43B8-96B8-9DE72791E789}" dt="2026-04-23T10:35:49.283" v="299" actId="478"/>
          <ac:spMkLst>
            <pc:docMk/>
            <pc:sldMk cId="127976543" sldId="409"/>
            <ac:spMk id="2" creationId="{83E5F4E2-DF1A-A90B-AE9A-1D09870FE637}"/>
          </ac:spMkLst>
        </pc:spChg>
        <pc:spChg chg="add del mod">
          <ac:chgData name="Azim Akhtarshenas" userId="f4af5fce4064e7e3" providerId="LiveId" clId="{86CF7B8A-8216-43B8-96B8-9DE72791E789}" dt="2026-04-23T10:35:49.283" v="299" actId="478"/>
          <ac:spMkLst>
            <pc:docMk/>
            <pc:sldMk cId="127976543" sldId="409"/>
            <ac:spMk id="3" creationId="{56C7319D-41DC-5CE9-3F3E-77712ABC5549}"/>
          </ac:spMkLst>
        </pc:spChg>
        <pc:spChg chg="add mod">
          <ac:chgData name="Azim Akhtarshenas" userId="f4af5fce4064e7e3" providerId="LiveId" clId="{86CF7B8A-8216-43B8-96B8-9DE72791E789}" dt="2026-04-23T10:35:50.087" v="300"/>
          <ac:spMkLst>
            <pc:docMk/>
            <pc:sldMk cId="127976543" sldId="409"/>
            <ac:spMk id="4" creationId="{45EEF12A-504A-7C06-E15A-7B55A4335A45}"/>
          </ac:spMkLst>
        </pc:spChg>
        <pc:spChg chg="add mod">
          <ac:chgData name="Azim Akhtarshenas" userId="f4af5fce4064e7e3" providerId="LiveId" clId="{86CF7B8A-8216-43B8-96B8-9DE72791E789}" dt="2026-04-23T10:35:50.087" v="300"/>
          <ac:spMkLst>
            <pc:docMk/>
            <pc:sldMk cId="127976543" sldId="409"/>
            <ac:spMk id="5" creationId="{B597A666-201C-5631-F8F8-618B0C6C2906}"/>
          </ac:spMkLst>
        </pc:spChg>
        <pc:spChg chg="mod">
          <ac:chgData name="Azim Akhtarshenas" userId="f4af5fce4064e7e3" providerId="LiveId" clId="{86CF7B8A-8216-43B8-96B8-9DE72791E789}" dt="2026-04-23T10:36:41.623" v="315" actId="255"/>
          <ac:spMkLst>
            <pc:docMk/>
            <pc:sldMk cId="127976543" sldId="409"/>
            <ac:spMk id="7" creationId="{74C2552A-53FF-E631-0F06-3449E0909518}"/>
          </ac:spMkLst>
        </pc:spChg>
      </pc:sldChg>
      <pc:sldChg chg="add del">
        <pc:chgData name="Azim Akhtarshenas" userId="f4af5fce4064e7e3" providerId="LiveId" clId="{86CF7B8A-8216-43B8-96B8-9DE72791E789}" dt="2026-04-23T10:30:32.566" v="26" actId="47"/>
        <pc:sldMkLst>
          <pc:docMk/>
          <pc:sldMk cId="4204431872" sldId="410"/>
        </pc:sldMkLst>
      </pc:sldChg>
      <pc:sldChg chg="add del">
        <pc:chgData name="Azim Akhtarshenas" userId="f4af5fce4064e7e3" providerId="LiveId" clId="{86CF7B8A-8216-43B8-96B8-9DE72791E789}" dt="2026-04-23T10:30:34.567" v="27" actId="47"/>
        <pc:sldMkLst>
          <pc:docMk/>
          <pc:sldMk cId="561123277" sldId="411"/>
        </pc:sldMkLst>
      </pc:sldChg>
      <pc:sldChg chg="add del">
        <pc:chgData name="Azim Akhtarshenas" userId="f4af5fce4064e7e3" providerId="LiveId" clId="{86CF7B8A-8216-43B8-96B8-9DE72791E789}" dt="2026-04-23T10:30:35.954" v="28" actId="47"/>
        <pc:sldMkLst>
          <pc:docMk/>
          <pc:sldMk cId="2904201456" sldId="412"/>
        </pc:sldMkLst>
      </pc:sldChg>
      <pc:sldChg chg="add del">
        <pc:chgData name="Azim Akhtarshenas" userId="f4af5fce4064e7e3" providerId="LiveId" clId="{86CF7B8A-8216-43B8-96B8-9DE72791E789}" dt="2026-04-23T10:30:37.382" v="29" actId="47"/>
        <pc:sldMkLst>
          <pc:docMk/>
          <pc:sldMk cId="9350921" sldId="413"/>
        </pc:sldMkLst>
      </pc:sldChg>
      <pc:sldChg chg="del">
        <pc:chgData name="Azim Akhtarshenas" userId="f4af5fce4064e7e3" providerId="LiveId" clId="{86CF7B8A-8216-43B8-96B8-9DE72791E789}" dt="2026-04-23T10:30:38.529" v="30" actId="47"/>
        <pc:sldMkLst>
          <pc:docMk/>
          <pc:sldMk cId="2039576067" sldId="414"/>
        </pc:sldMkLst>
      </pc:sldChg>
      <pc:sldChg chg="del">
        <pc:chgData name="Azim Akhtarshenas" userId="f4af5fce4064e7e3" providerId="LiveId" clId="{86CF7B8A-8216-43B8-96B8-9DE72791E789}" dt="2026-04-23T10:30:40.650" v="31" actId="47"/>
        <pc:sldMkLst>
          <pc:docMk/>
          <pc:sldMk cId="2418682281" sldId="415"/>
        </pc:sldMkLst>
      </pc:sldChg>
      <pc:sldChg chg="addSp delSp modSp mod">
        <pc:chgData name="Azim Akhtarshenas" userId="f4af5fce4064e7e3" providerId="LiveId" clId="{86CF7B8A-8216-43B8-96B8-9DE72791E789}" dt="2026-04-23T10:36:52.239" v="321" actId="255"/>
        <pc:sldMkLst>
          <pc:docMk/>
          <pc:sldMk cId="2057358120" sldId="416"/>
        </pc:sldMkLst>
        <pc:spChg chg="add del mod">
          <ac:chgData name="Azim Akhtarshenas" userId="f4af5fce4064e7e3" providerId="LiveId" clId="{86CF7B8A-8216-43B8-96B8-9DE72791E789}" dt="2026-04-23T10:35:56.695" v="301" actId="478"/>
          <ac:spMkLst>
            <pc:docMk/>
            <pc:sldMk cId="2057358120" sldId="416"/>
            <ac:spMk id="2" creationId="{58A03064-7E10-BD4B-CAF8-DCBEF3C3CC43}"/>
          </ac:spMkLst>
        </pc:spChg>
        <pc:spChg chg="add del mod">
          <ac:chgData name="Azim Akhtarshenas" userId="f4af5fce4064e7e3" providerId="LiveId" clId="{86CF7B8A-8216-43B8-96B8-9DE72791E789}" dt="2026-04-23T10:35:56.695" v="301" actId="478"/>
          <ac:spMkLst>
            <pc:docMk/>
            <pc:sldMk cId="2057358120" sldId="416"/>
            <ac:spMk id="3" creationId="{164935BC-F31B-0CDB-05E8-EF54EF17B79A}"/>
          </ac:spMkLst>
        </pc:spChg>
        <pc:spChg chg="add mod">
          <ac:chgData name="Azim Akhtarshenas" userId="f4af5fce4064e7e3" providerId="LiveId" clId="{86CF7B8A-8216-43B8-96B8-9DE72791E789}" dt="2026-04-23T10:35:57.478" v="302"/>
          <ac:spMkLst>
            <pc:docMk/>
            <pc:sldMk cId="2057358120" sldId="416"/>
            <ac:spMk id="4" creationId="{D143F63B-5B54-22DE-445D-18025CBE0A1E}"/>
          </ac:spMkLst>
        </pc:spChg>
        <pc:spChg chg="add mod">
          <ac:chgData name="Azim Akhtarshenas" userId="f4af5fce4064e7e3" providerId="LiveId" clId="{86CF7B8A-8216-43B8-96B8-9DE72791E789}" dt="2026-04-23T10:35:57.478" v="302"/>
          <ac:spMkLst>
            <pc:docMk/>
            <pc:sldMk cId="2057358120" sldId="416"/>
            <ac:spMk id="5" creationId="{01B9094A-6E76-6987-DA0B-6326B15B9821}"/>
          </ac:spMkLst>
        </pc:spChg>
        <pc:spChg chg="mod">
          <ac:chgData name="Azim Akhtarshenas" userId="f4af5fce4064e7e3" providerId="LiveId" clId="{86CF7B8A-8216-43B8-96B8-9DE72791E789}" dt="2026-04-23T10:36:52.239" v="321" actId="255"/>
          <ac:spMkLst>
            <pc:docMk/>
            <pc:sldMk cId="2057358120" sldId="416"/>
            <ac:spMk id="7" creationId="{4640E7E7-6163-4B66-1809-365F3B12730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8ED5B-5A0D-8BED-D90C-73FFDFEE8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F6FCC8-A1C9-6549-6174-FAC6DC52F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4B568-51BE-56AC-1C65-D248FF53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6B007-CBBA-0C71-032B-D58BC349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60FD7-272E-492F-EAA2-17BBCBD24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8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9C391-9E90-F7BF-BD80-F196A22D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E097C-E26B-EAB7-451F-2DA0CFD7B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D2243-A907-BCC0-5D02-50DA59ED6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78FDE-9C12-5519-BD8D-0AB66F058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244CC-899D-887F-DCBC-E012B9A56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8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BB876-67EE-6535-3F77-6A5504E6F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4EF9E-EBC9-4968-B33D-E9D69D830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3BD80-C6B9-3A7B-D3F3-F05E7335D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BAE77-1F8C-F969-779C-7DBF7290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F22E2-5802-1523-0F11-3BC2FE46E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17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A7582-FC9A-B497-0D1B-A01E8F380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AF524-D305-B301-F8F9-5326B89FC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3C20A-88D4-4386-50ED-16BCB1ADE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701F6-54B8-2074-FB4A-0BF92CD5F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E3D8A8-0FD7-942A-3604-1E9C4AAE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48E9D0-6B46-3B06-DE85-7E8F8985D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77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9C4BF-BCEC-B370-A442-290E6E3D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96A6E-00B4-929A-4BD2-B773D4227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80324-447A-F5ED-81DC-E4D074D53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17F2C1-CB7B-02DB-E01E-69E2D9F0D9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6FC506-A642-E6A0-A0C1-C170758D2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7A5327-8CFF-B86E-DFD4-8C0B6FCD0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A413AE-6163-C79A-7277-D4F8DDD18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F202BC-F11E-57FD-10B7-8A87E4626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31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94955-AB39-138D-ED84-C815E28E2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F82127-FD38-449B-8A70-62914FA29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515CE7-47F0-DC8A-F4AE-C940EFB4C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F21ECA-B095-E38B-9D2F-015850453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90C033-2C1A-9AFE-E8D0-0D669AA36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20AEF-2C2C-7452-19CA-D0EA552B4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27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F8314-CF1E-56CC-3F33-FAC5361A1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DEF19-326B-A887-D13B-BB2EF936D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9EBC17-9F78-A9E2-F8CC-96D98496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B430F-9778-370C-BFC6-D3A24670E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3DEBD-9557-D133-7B98-8C9C1B071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24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B4860A-3B32-4B12-8192-9F8542C37E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BCDC4-B7E2-D42A-74B1-E68BE38C1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3F18D-A20E-E479-2F7E-8509E595E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10EEEE-FCD5-1B07-191A-EEFD764E6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91CF0-92C3-DE2D-2681-74806347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64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02B4-FC51-FB8C-FCC9-FBF9938DF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5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461397-A5D6-5DB0-AD93-3BC250A118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5935" y="1700076"/>
            <a:ext cx="3638550" cy="47132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B14F76-33BA-A9F8-FECD-8D7205BACD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12285" y="1700076"/>
            <a:ext cx="7177088" cy="244475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C5279BD1-ACCA-8E6A-D8B8-F22B507055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15600" y="4247807"/>
            <a:ext cx="7177088" cy="24447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R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45270-1BE1-73AA-DBF1-FC5CF4430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736"/>
            <a:ext cx="10515600" cy="8375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C274EB-CD74-EC56-93B1-74823D9E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96685A5-B8BA-666B-64A8-2A6726B400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9388" y="1292225"/>
            <a:ext cx="5916612" cy="476091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A7C6176-F539-6A52-C872-D65C80BA8C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1413" y="1182688"/>
            <a:ext cx="5765800" cy="2693987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C1FF9710-7E8B-D4D5-F3A6-12EE0EB271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1413" y="4011337"/>
            <a:ext cx="5765800" cy="26939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9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RLRL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80E15-9D0A-473F-6FA4-19DCDBFB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918"/>
            <a:ext cx="10515600" cy="6586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B6BBE68-83E0-5FB9-0562-206AF41875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79914" y="1014413"/>
            <a:ext cx="5376862" cy="280193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D214D5BF-38E2-714F-8857-9CE6B44992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79914" y="3936240"/>
            <a:ext cx="5376862" cy="2801937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D38A48C-8944-2380-E177-096CA094EF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142" y="1014413"/>
            <a:ext cx="5917095" cy="3020874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275BEB6-F903-2AD2-28AD-67340F01EF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725" y="4224338"/>
            <a:ext cx="5918200" cy="2397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379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LRLRLfinal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80E15-9D0A-473F-6FA4-19DCDBFB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86" y="235918"/>
            <a:ext cx="11197876" cy="6586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B6BBE68-83E0-5FB9-0562-206AF41875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21500" y="1014413"/>
            <a:ext cx="5376862" cy="280193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D214D5BF-38E2-714F-8857-9CE6B44992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1500" y="3936240"/>
            <a:ext cx="5376862" cy="28019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5BEA3903-E8A1-A3B0-90B2-628493C9D3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486" y="1017728"/>
            <a:ext cx="5376862" cy="280193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E0DCC0D1-20EA-1CE5-32FF-1904BBCD802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0486" y="3939555"/>
            <a:ext cx="5376862" cy="28019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9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R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7DDA-5D30-42A2-974A-43E2EDA2F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76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461DAE-C27D-7161-F059-065645D3A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395717A-D917-EB2C-2AF3-B0333E5EF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9225" y="1371600"/>
            <a:ext cx="6261100" cy="469106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F85ED3-BF3B-7474-0088-459DA99838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40500" y="1371601"/>
            <a:ext cx="5465763" cy="244502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1D0904AC-E9E5-C0CC-8491-97E6857CA07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40500" y="3911324"/>
            <a:ext cx="5465763" cy="244502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80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new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49688-DA53-2D5F-919D-253DE861F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A660FA-0C5B-3C0A-359A-B3C49707A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D0D4D-AC97-BEBF-DE1D-5438AC8D7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5B77CF-B76A-02EB-860B-82FCB2A3E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98B4AC-D000-A349-CE05-2A58140D7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8288" y="1868488"/>
            <a:ext cx="6102350" cy="42037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7F432E5-C758-699C-19B8-B36F04D563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29388" y="1868488"/>
            <a:ext cx="5357812" cy="209708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5F97F34-066E-C758-2C79-08628D6F27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29388" y="4081463"/>
            <a:ext cx="5357812" cy="20970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78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new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62AC4-E595-8E8E-2BCF-4516B790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D5F6D3-B8D3-C84A-B32A-5CE4DF96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259597-3D16-88EB-051D-4682C67C2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856E3-09B0-2519-8840-4C6195289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C2BBC2F-6D91-A733-05A8-8108178342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613" y="1819275"/>
            <a:ext cx="6062662" cy="41640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39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0F6F6-F655-0D7E-4F99-193FEFC91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66135D-3F6C-2E8E-AD4A-2A5484D19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61CB80-5829-2A8B-678E-9A4EE819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2B13BA-99FB-36F0-499B-11639B5F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751DCC-DD25-9EE5-7434-1E6BC610E52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300" y="1779588"/>
            <a:ext cx="5803900" cy="42529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3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880216-E197-E359-7439-FE87FDDFB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AF89A-AA79-9549-FC25-490A566CA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96025-5502-E016-5911-CFFD1C366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27B487-7288-48DD-BAA7-58FF90B8861F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6193B-3570-039F-C15B-2038641A74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74E0B-5E0B-66BA-213A-F592C91BF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CB8EAB-3A7C-4445-AE74-41D77CE106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0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5" r:id="rId3"/>
    <p:sldLayoutId id="2147483666" r:id="rId4"/>
    <p:sldLayoutId id="2147483667" r:id="rId5"/>
    <p:sldLayoutId id="2147483664" r:id="rId6"/>
    <p:sldLayoutId id="2147483663" r:id="rId7"/>
    <p:sldLayoutId id="2147483662" r:id="rId8"/>
    <p:sldLayoutId id="2147483661" r:id="rId9"/>
    <p:sldLayoutId id="2147483650" r:id="rId10"/>
    <p:sldLayoutId id="2147483651" r:id="rId11"/>
    <p:sldLayoutId id="2147483652" r:id="rId12"/>
    <p:sldLayoutId id="2147483653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F474F-149F-B0AD-C446-DD016749A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71" y="457710"/>
            <a:ext cx="5428290" cy="2148841"/>
          </a:xfrm>
        </p:spPr>
        <p:txBody>
          <a:bodyPr anchor="t">
            <a:normAutofit/>
          </a:bodyPr>
          <a:lstStyle/>
          <a:p>
            <a:r>
              <a:rPr lang="en-US" sz="3400" b="1" dirty="0">
                <a:latin typeface="Century Schoolbook"/>
              </a:rPr>
              <a:t> Introductio</a:t>
            </a:r>
            <a:r>
              <a:rPr lang="en-US" sz="3400" b="1" dirty="0">
                <a:solidFill>
                  <a:srgbClr val="000000"/>
                </a:solidFill>
                <a:latin typeface="Century Schoolbook"/>
              </a:rPr>
              <a:t>n</a:t>
            </a:r>
            <a:endParaRPr lang="en-US" sz="3400" b="1" dirty="0">
              <a:latin typeface="Century Schoolbook"/>
            </a:endParaRPr>
          </a:p>
        </p:txBody>
      </p:sp>
      <p:pic>
        <p:nvPicPr>
          <p:cNvPr id="4" name="Picture 3" descr="A diagram of a drone&#10;&#10;AI-generated content may be incorrect.">
            <a:extLst>
              <a:ext uri="{FF2B5EF4-FFF2-40B4-BE49-F238E27FC236}">
                <a16:creationId xmlns:a16="http://schemas.microsoft.com/office/drawing/2014/main" id="{02FD989C-F557-C90B-ED42-9431C7B670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812"/>
          <a:stretch>
            <a:fillRect/>
          </a:stretch>
        </p:blipFill>
        <p:spPr>
          <a:xfrm>
            <a:off x="-4255" y="3156234"/>
            <a:ext cx="5741765" cy="3701766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B2699D-991E-0861-F406-9A0AA8C72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0593" y="419397"/>
            <a:ext cx="6411823" cy="601551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500" b="1">
                <a:latin typeface="Century Schoolbook"/>
              </a:rPr>
              <a:t>Project Overview: </a:t>
            </a:r>
            <a:r>
              <a:rPr lang="en-US" sz="1300">
                <a:latin typeface="Century Schoolbook"/>
              </a:rPr>
              <a:t>DRL-Based UAV Positioning and Mobility </a:t>
            </a:r>
            <a:r>
              <a:rPr lang="en-US" sz="1200">
                <a:latin typeface="Century Schoolbook"/>
              </a:rPr>
              <a:t>optimization</a:t>
            </a:r>
          </a:p>
          <a:p>
            <a:pPr>
              <a:lnSpc>
                <a:spcPct val="150000"/>
              </a:lnSpc>
            </a:pPr>
            <a:r>
              <a:rPr lang="en-US" sz="1500" b="1">
                <a:latin typeface="Century Schoolbook"/>
              </a:rPr>
              <a:t>Simulation Tools</a:t>
            </a:r>
            <a:endParaRPr lang="en-US" sz="1500">
              <a:latin typeface="Century Schoolbook"/>
            </a:endParaRPr>
          </a:p>
          <a:p>
            <a:pPr lvl="1">
              <a:lnSpc>
                <a:spcPct val="150000"/>
              </a:lnSpc>
            </a:pPr>
            <a:r>
              <a:rPr lang="en-US" sz="1400" b="1">
                <a:latin typeface="Century Schoolbook"/>
              </a:rPr>
              <a:t>Giulia Simulator</a:t>
            </a:r>
            <a:endParaRPr lang="en-US" sz="1400">
              <a:latin typeface="Century Schoolbook"/>
            </a:endParaRPr>
          </a:p>
          <a:p>
            <a:pPr lvl="2">
              <a:lnSpc>
                <a:spcPct val="150000"/>
              </a:lnSpc>
            </a:pPr>
            <a:r>
              <a:rPr lang="en-US" sz="1300">
                <a:latin typeface="Century Schoolbook"/>
              </a:rPr>
              <a:t>Computes KPIs:</a:t>
            </a:r>
          </a:p>
          <a:p>
            <a:pPr lvl="3">
              <a:lnSpc>
                <a:spcPct val="150000"/>
              </a:lnSpc>
            </a:pPr>
            <a:r>
              <a:rPr lang="en-US" sz="1300">
                <a:latin typeface="Century Schoolbook"/>
              </a:rPr>
              <a:t>Throughput (TP)</a:t>
            </a:r>
          </a:p>
          <a:p>
            <a:pPr lvl="3">
              <a:lnSpc>
                <a:spcPct val="150000"/>
              </a:lnSpc>
            </a:pPr>
            <a:r>
              <a:rPr lang="en-US" sz="1300">
                <a:latin typeface="Century Schoolbook"/>
              </a:rPr>
              <a:t>Signal-to-Interference-plus-Noise Ratio (SINR)</a:t>
            </a:r>
          </a:p>
          <a:p>
            <a:pPr lvl="3">
              <a:lnSpc>
                <a:spcPct val="150000"/>
              </a:lnSpc>
            </a:pPr>
            <a:r>
              <a:rPr lang="en-US" sz="1300">
                <a:latin typeface="Century Schoolbook"/>
              </a:rPr>
              <a:t>Angle of Arrival (</a:t>
            </a:r>
            <a:r>
              <a:rPr lang="en-US" sz="1300" err="1">
                <a:latin typeface="Century Schoolbook"/>
              </a:rPr>
              <a:t>AoA</a:t>
            </a:r>
            <a:r>
              <a:rPr lang="en-US" sz="1300">
                <a:latin typeface="Century Schoolbook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US" sz="1400" b="1">
                <a:latin typeface="Century Schoolbook"/>
              </a:rPr>
              <a:t>DRL Simulator:</a:t>
            </a:r>
            <a:r>
              <a:rPr lang="en-US" sz="1200" b="1">
                <a:latin typeface="Century Schoolbook"/>
              </a:rPr>
              <a:t> </a:t>
            </a:r>
            <a:r>
              <a:rPr lang="en-US" sz="1300">
                <a:latin typeface="Century Schoolbook"/>
              </a:rPr>
              <a:t>We present the </a:t>
            </a:r>
            <a:r>
              <a:rPr lang="en-US" sz="1300" b="1">
                <a:latin typeface="Century Schoolbook"/>
              </a:rPr>
              <a:t>Deep Reinforcement Learning (DRL)</a:t>
            </a:r>
            <a:r>
              <a:rPr lang="en-US" sz="1300">
                <a:latin typeface="Century Schoolbook"/>
              </a:rPr>
              <a:t> simulation results for multiple scenarios involving three UE hotspots and UAVs deployed within a playground.</a:t>
            </a:r>
            <a:endParaRPr lang="en-US" sz="1300" b="1">
              <a:latin typeface="Century Schoolbook"/>
            </a:endParaRPr>
          </a:p>
          <a:p>
            <a:pPr lvl="2">
              <a:lnSpc>
                <a:spcPct val="150000"/>
              </a:lnSpc>
            </a:pPr>
            <a:r>
              <a:rPr lang="en-US" sz="1300">
                <a:latin typeface="Century Schoolbook"/>
              </a:rPr>
              <a:t>Trains and evaluates UAV agents</a:t>
            </a:r>
          </a:p>
          <a:p>
            <a:pPr lvl="2">
              <a:lnSpc>
                <a:spcPct val="150000"/>
              </a:lnSpc>
            </a:pPr>
            <a:r>
              <a:rPr lang="en-US" sz="1300">
                <a:latin typeface="Century Schoolbook"/>
              </a:rPr>
              <a:t>Optimizes decision-making and movement patterns</a:t>
            </a:r>
          </a:p>
          <a:p>
            <a:pPr>
              <a:lnSpc>
                <a:spcPct val="150000"/>
              </a:lnSpc>
            </a:pPr>
            <a:r>
              <a:rPr lang="en-US" sz="1400" b="1">
                <a:latin typeface="Century Schoolbook"/>
              </a:rPr>
              <a:t>Objective:</a:t>
            </a:r>
            <a:r>
              <a:rPr lang="en-US" sz="1200" b="1">
                <a:latin typeface="Century Schoolbook"/>
              </a:rPr>
              <a:t> </a:t>
            </a:r>
            <a:r>
              <a:rPr lang="en-US" sz="1300">
                <a:latin typeface="Century Schoolbook"/>
                <a:ea typeface="+mn-lt"/>
                <a:cs typeface="+mn-lt"/>
              </a:rPr>
              <a:t>The objective is to develop a DRL framework that optimizes UAV positioning and mobility to serve multiple UE hotspots by maximizing the reward and enabling each UAV to learn optimal trajectories for efficient coverage.</a:t>
            </a:r>
          </a:p>
        </p:txBody>
      </p:sp>
    </p:spTree>
    <p:extLst>
      <p:ext uri="{BB962C8B-B14F-4D97-AF65-F5344CB8AC3E}">
        <p14:creationId xmlns:p14="http://schemas.microsoft.com/office/powerpoint/2010/main" val="38375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8175F1-67BE-7D3A-8651-90EE1A156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54696"/>
            <a:ext cx="8074815" cy="1618489"/>
          </a:xfrm>
        </p:spPr>
        <p:txBody>
          <a:bodyPr anchor="ctr"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3500" b="1">
                <a:latin typeface="Century Schoolbook"/>
              </a:rPr>
              <a:t>Section 2: Scenarios and Results</a:t>
            </a:r>
            <a:endParaRPr lang="en-US" sz="3500">
              <a:latin typeface="Century Schoolboo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0EEAB-3EB6-3151-3312-3BF3C7452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b="1">
                <a:latin typeface="Century Schoolbook"/>
              </a:rPr>
              <a:t>Scenario 1: Mobile HSs in Straight-walk</a:t>
            </a:r>
            <a:endParaRPr lang="en-US"/>
          </a:p>
          <a:p>
            <a:pPr lvl="1">
              <a:lnSpc>
                <a:spcPct val="150000"/>
              </a:lnSpc>
            </a:pPr>
            <a:r>
              <a:rPr lang="en-US" b="1">
                <a:latin typeface="Century Schoolbook"/>
              </a:rPr>
              <a:t>Scenario 2: Mobile HSs in Circular-walk</a:t>
            </a:r>
          </a:p>
          <a:p>
            <a:pPr lvl="1">
              <a:lnSpc>
                <a:spcPct val="150000"/>
              </a:lnSpc>
            </a:pPr>
            <a:r>
              <a:rPr lang="en-US" b="1">
                <a:latin typeface="Century Schoolbook"/>
              </a:rPr>
              <a:t>Scenario 3: Mobile HSs in Cosine-walk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23944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5EE19D-037D-CA59-E512-0F7F03953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73AC68-6D6D-048D-8B86-452525B5E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663210"/>
            <a:ext cx="8074815" cy="1618489"/>
          </a:xfrm>
        </p:spPr>
        <p:txBody>
          <a:bodyPr anchor="ctr"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3400" b="1">
                <a:latin typeface="Century Schoolbook"/>
              </a:rPr>
              <a:t>General Explanation</a:t>
            </a:r>
            <a:endParaRPr lang="en-US" sz="3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AA356-91A6-A0EF-1CB8-C6C85C599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1960565"/>
            <a:ext cx="8334490" cy="38092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sz="1700" b="1" dirty="0">
                <a:latin typeface="Century Schoolbook"/>
                <a:ea typeface="+mn-lt"/>
                <a:cs typeface="+mn-lt"/>
              </a:rPr>
              <a:t>In each scenario, we consider a specific case where UAVs learn to follow UE hotspots moving along a defined trajectory.</a:t>
            </a:r>
            <a:endParaRPr lang="en-US" b="1" dirty="0"/>
          </a:p>
          <a:p>
            <a:pPr lvl="1">
              <a:lnSpc>
                <a:spcPct val="150000"/>
              </a:lnSpc>
            </a:pPr>
            <a:r>
              <a:rPr lang="en-US" sz="1700" b="1" dirty="0">
                <a:latin typeface="Century Schoolbook"/>
                <a:ea typeface="+mn-lt"/>
                <a:cs typeface="+mn-lt"/>
              </a:rPr>
              <a:t>To assess the agents’ training performance, we measure the mean reward during both the training and evaluation phases at selected position.</a:t>
            </a:r>
          </a:p>
          <a:p>
            <a:pPr lvl="1">
              <a:lnSpc>
                <a:spcPct val="150000"/>
              </a:lnSpc>
            </a:pPr>
            <a:r>
              <a:rPr lang="en-US" sz="1700" b="1" dirty="0">
                <a:latin typeface="Century Schoolbook"/>
                <a:ea typeface="+mn-lt"/>
                <a:cs typeface="+mn-lt"/>
              </a:rPr>
              <a:t>Hotspots are represented by red user groups, while UAVs are depicted as blue flyer-shaped icons.</a:t>
            </a:r>
          </a:p>
        </p:txBody>
      </p:sp>
    </p:spTree>
    <p:extLst>
      <p:ext uri="{BB962C8B-B14F-4D97-AF65-F5344CB8AC3E}">
        <p14:creationId xmlns:p14="http://schemas.microsoft.com/office/powerpoint/2010/main" val="438731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79813-6940-FF1B-675B-6C2E562A3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FD465-EDE0-638D-93BF-4F65EFD3A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</p:spPr>
        <p:txBody>
          <a:bodyPr>
            <a:normAutofit fontScale="90000"/>
          </a:bodyPr>
          <a:lstStyle/>
          <a:p>
            <a:pPr marL="285750" indent="-285750">
              <a:spcBef>
                <a:spcPts val="1000"/>
              </a:spcBef>
              <a:buFont typeface="Arial,Sans-Serif"/>
              <a:buChar char="•"/>
            </a:pPr>
            <a:r>
              <a:rPr lang="en-US" sz="2800" b="1">
                <a:latin typeface="Century Schoolbook"/>
              </a:rPr>
              <a:t>Scenario 1: Mobile HSs in Straight-walk</a:t>
            </a:r>
            <a:br>
              <a:rPr lang="en-US" sz="2800">
                <a:latin typeface="Century Schoolbook"/>
              </a:rPr>
            </a:br>
            <a:r>
              <a:rPr lang="en-US" sz="2800">
                <a:latin typeface="Century Schoolbook"/>
              </a:rPr>
              <a:t>       Key configuration parameters</a:t>
            </a:r>
            <a:endParaRPr lang="en-US">
              <a:latin typeface="Century Schoolbook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A98BB9-6F8A-8071-2BC7-8A5F64D65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972606"/>
              </p:ext>
            </p:extLst>
          </p:nvPr>
        </p:nvGraphicFramePr>
        <p:xfrm>
          <a:off x="1954530" y="1344930"/>
          <a:ext cx="8425408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704">
                  <a:extLst>
                    <a:ext uri="{9D8B030D-6E8A-4147-A177-3AD203B41FA5}">
                      <a16:colId xmlns:a16="http://schemas.microsoft.com/office/drawing/2014/main" val="2917836940"/>
                    </a:ext>
                  </a:extLst>
                </a:gridCol>
                <a:gridCol w="4212704">
                  <a:extLst>
                    <a:ext uri="{9D8B030D-6E8A-4147-A177-3AD203B41FA5}">
                      <a16:colId xmlns:a16="http://schemas.microsoft.com/office/drawing/2014/main" val="3751151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>
                          <a:latin typeface="Century Schoolbook"/>
                        </a:rPr>
                        <a:t>Parameter </a:t>
                      </a:r>
                      <a:endParaRPr lang="en-US" b="1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>
                          <a:latin typeface="Century Schoolbook"/>
                        </a:rPr>
                        <a:t>Value/status</a:t>
                      </a:r>
                      <a:endParaRPr lang="en-US" b="1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5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Playground size 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400×1200m^2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366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UE distribution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Uniform with hotspot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5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Radius of hotspots 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0.1m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433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Number of hotspots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3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712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Number of UE per hotspots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latin typeface="Century Schoolbook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7629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Movement direction 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R2L &amp; L2R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25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UE mobility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dirty="0">
                          <a:latin typeface="Century Schoolbook"/>
                        </a:rPr>
                        <a:t>Straight walk-Circular-Cosine</a:t>
                      </a:r>
                      <a:endParaRPr lang="en-US" dirty="0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14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Link direction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Downlink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775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UE velocity 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15 km/h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967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Number of UAVs 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>
                          <a:latin typeface="Century Schoolbook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48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Initial UAV velocity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30 km/h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655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UAV initial movement direction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L2R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369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0" i="0" u="none" strike="noStrike" noProof="0">
                          <a:latin typeface="Century Schoolbook"/>
                        </a:rPr>
                        <a:t>Channel state</a:t>
                      </a:r>
                      <a:endParaRPr lang="en-US">
                        <a:latin typeface="Century School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dirty="0">
                          <a:latin typeface="Century Schoolbook"/>
                        </a:rPr>
                        <a:t>Random</a:t>
                      </a:r>
                      <a:endParaRPr lang="en-US" dirty="0">
                        <a:latin typeface="Century Schoolbook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123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39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6A08-F442-ABD0-18FE-55EC7CF3D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latin typeface="Century Schoolbook"/>
              </a:rPr>
              <a:t>Straight walk: </a:t>
            </a:r>
            <a:r>
              <a:rPr lang="en-US" sz="2600" b="1" dirty="0">
                <a:latin typeface="Century Schoolbook"/>
              </a:rPr>
              <a:t>Evaluation at [(-180,180,-180),(380,-380,0)]</a:t>
            </a:r>
            <a:endParaRPr lang="en-US" sz="2600" dirty="0"/>
          </a:p>
        </p:txBody>
      </p:sp>
      <p:pic>
        <p:nvPicPr>
          <p:cNvPr id="10" name="Picture Placeholder 10">
            <a:extLst>
              <a:ext uri="{FF2B5EF4-FFF2-40B4-BE49-F238E27FC236}">
                <a16:creationId xmlns:a16="http://schemas.microsoft.com/office/drawing/2014/main" id="{3189315E-7535-24C4-1076-A62FC9E3E3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6574" b="6574"/>
          <a:stretch/>
        </p:blipFill>
        <p:spPr>
          <a:xfrm>
            <a:off x="0" y="1690688"/>
            <a:ext cx="6019800" cy="4802187"/>
          </a:xfrm>
          <a:prstGeom prst="rect">
            <a:avLst/>
          </a:prstGeom>
        </p:spPr>
      </p:pic>
      <p:pic>
        <p:nvPicPr>
          <p:cNvPr id="11" name="Picture Placeholder 11">
            <a:extLst>
              <a:ext uri="{FF2B5EF4-FFF2-40B4-BE49-F238E27FC236}">
                <a16:creationId xmlns:a16="http://schemas.microsoft.com/office/drawing/2014/main" id="{6FA713A4-0E4A-B14C-CA78-F2DD2A276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6574" b="6574"/>
          <a:stretch/>
        </p:blipFill>
        <p:spPr>
          <a:xfrm>
            <a:off x="6172200" y="1690688"/>
            <a:ext cx="6019800" cy="4802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1B39BA-0DBA-838B-6BE6-538EEACCB257}"/>
              </a:ext>
            </a:extLst>
          </p:cNvPr>
          <p:cNvSpPr txBox="1"/>
          <p:nvPr/>
        </p:nvSpPr>
        <p:spPr>
          <a:xfrm>
            <a:off x="1730830" y="1962831"/>
            <a:ext cx="272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Before training/ learning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484DDF-FE81-D430-6D91-DCBBE9320D13}"/>
              </a:ext>
            </a:extLst>
          </p:cNvPr>
          <p:cNvSpPr txBox="1"/>
          <p:nvPr/>
        </p:nvSpPr>
        <p:spPr>
          <a:xfrm>
            <a:off x="7990105" y="1962827"/>
            <a:ext cx="2569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After training/ learning</a:t>
            </a:r>
          </a:p>
        </p:txBody>
      </p:sp>
    </p:spTree>
    <p:extLst>
      <p:ext uri="{BB962C8B-B14F-4D97-AF65-F5344CB8AC3E}">
        <p14:creationId xmlns:p14="http://schemas.microsoft.com/office/powerpoint/2010/main" val="150767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4C2552A-53FF-E631-0F06-3449E0909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latin typeface="Century Schoolbook"/>
              </a:rPr>
              <a:t>Circular walk: </a:t>
            </a:r>
            <a:r>
              <a:rPr lang="en-US" sz="2600" b="1" dirty="0">
                <a:latin typeface="Century Schoolbook"/>
              </a:rPr>
              <a:t>Evaluation at [(-180,180,-180),(180,-180,0)]</a:t>
            </a:r>
            <a:endParaRPr lang="en-US" sz="2600" dirty="0"/>
          </a:p>
        </p:txBody>
      </p:sp>
      <p:pic>
        <p:nvPicPr>
          <p:cNvPr id="10" name="Picture Placeholder 6" descr="A graph of people in different positions&#10;&#10;AI-generated content may be incorrect.">
            <a:extLst>
              <a:ext uri="{FF2B5EF4-FFF2-40B4-BE49-F238E27FC236}">
                <a16:creationId xmlns:a16="http://schemas.microsoft.com/office/drawing/2014/main" id="{C55FCFB6-577D-7F11-D311-0E9BBF3D3F2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6574" b="6574"/>
          <a:stretch/>
        </p:blipFill>
        <p:spPr>
          <a:xfrm>
            <a:off x="0" y="1690688"/>
            <a:ext cx="6019800" cy="4802187"/>
          </a:xfrm>
          <a:prstGeom prst="rect">
            <a:avLst/>
          </a:prstGeom>
        </p:spPr>
      </p:pic>
      <p:pic>
        <p:nvPicPr>
          <p:cNvPr id="11" name="Picture Placeholder 7">
            <a:extLst>
              <a:ext uri="{FF2B5EF4-FFF2-40B4-BE49-F238E27FC236}">
                <a16:creationId xmlns:a16="http://schemas.microsoft.com/office/drawing/2014/main" id="{C3E7919F-9F05-2A8C-D375-22B21FC4A6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6574" b="6574"/>
          <a:stretch/>
        </p:blipFill>
        <p:spPr>
          <a:xfrm>
            <a:off x="6172200" y="1690688"/>
            <a:ext cx="6019800" cy="48021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EEF12A-504A-7C06-E15A-7B55A4335A45}"/>
              </a:ext>
            </a:extLst>
          </p:cNvPr>
          <p:cNvSpPr txBox="1"/>
          <p:nvPr/>
        </p:nvSpPr>
        <p:spPr>
          <a:xfrm>
            <a:off x="1730830" y="1962831"/>
            <a:ext cx="272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Before training/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97A666-201C-5631-F8F8-618B0C6C2906}"/>
              </a:ext>
            </a:extLst>
          </p:cNvPr>
          <p:cNvSpPr txBox="1"/>
          <p:nvPr/>
        </p:nvSpPr>
        <p:spPr>
          <a:xfrm>
            <a:off x="7990105" y="1962827"/>
            <a:ext cx="2569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After training/ learning</a:t>
            </a:r>
          </a:p>
        </p:txBody>
      </p:sp>
    </p:spTree>
    <p:extLst>
      <p:ext uri="{BB962C8B-B14F-4D97-AF65-F5344CB8AC3E}">
        <p14:creationId xmlns:p14="http://schemas.microsoft.com/office/powerpoint/2010/main" val="12797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640E7E7-6163-4B66-1809-365F3B12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latin typeface="Century Schoolbook"/>
              </a:rPr>
              <a:t>Cosine walk: </a:t>
            </a:r>
            <a:r>
              <a:rPr lang="en-US" sz="2600" b="1" dirty="0">
                <a:latin typeface="Century Schoolbook"/>
              </a:rPr>
              <a:t>Evaluation at [(-180,180,-180),(180,-180,0)]</a:t>
            </a:r>
            <a:endParaRPr lang="en-US" sz="2600" dirty="0"/>
          </a:p>
        </p:txBody>
      </p:sp>
      <p:pic>
        <p:nvPicPr>
          <p:cNvPr id="10" name="Picture Placeholder 6" descr="A grid with a grid with a group of people&#10;&#10;AI-generated content may be incorrect.">
            <a:extLst>
              <a:ext uri="{FF2B5EF4-FFF2-40B4-BE49-F238E27FC236}">
                <a16:creationId xmlns:a16="http://schemas.microsoft.com/office/drawing/2014/main" id="{963A5270-5661-F174-00EF-570DD2BA00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6574" b="6574"/>
          <a:stretch/>
        </p:blipFill>
        <p:spPr>
          <a:xfrm>
            <a:off x="0" y="1690688"/>
            <a:ext cx="6019800" cy="4802187"/>
          </a:xfrm>
          <a:prstGeom prst="rect">
            <a:avLst/>
          </a:prstGeom>
        </p:spPr>
      </p:pic>
      <p:pic>
        <p:nvPicPr>
          <p:cNvPr id="11" name="Picture Placeholder 7">
            <a:extLst>
              <a:ext uri="{FF2B5EF4-FFF2-40B4-BE49-F238E27FC236}">
                <a16:creationId xmlns:a16="http://schemas.microsoft.com/office/drawing/2014/main" id="{32D06C08-5393-4FE6-0BEF-03F4301C79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6574" b="6574"/>
          <a:stretch/>
        </p:blipFill>
        <p:spPr>
          <a:xfrm>
            <a:off x="6172200" y="1690688"/>
            <a:ext cx="6019800" cy="48021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43F63B-5B54-22DE-445D-18025CBE0A1E}"/>
              </a:ext>
            </a:extLst>
          </p:cNvPr>
          <p:cNvSpPr txBox="1"/>
          <p:nvPr/>
        </p:nvSpPr>
        <p:spPr>
          <a:xfrm>
            <a:off x="1730830" y="1962831"/>
            <a:ext cx="272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Before training/ learning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B9094A-6E76-6987-DA0B-6326B15B9821}"/>
              </a:ext>
            </a:extLst>
          </p:cNvPr>
          <p:cNvSpPr txBox="1"/>
          <p:nvPr/>
        </p:nvSpPr>
        <p:spPr>
          <a:xfrm>
            <a:off x="7990105" y="1962827"/>
            <a:ext cx="2569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After training/ learning</a:t>
            </a:r>
          </a:p>
        </p:txBody>
      </p:sp>
    </p:spTree>
    <p:extLst>
      <p:ext uri="{BB962C8B-B14F-4D97-AF65-F5344CB8AC3E}">
        <p14:creationId xmlns:p14="http://schemas.microsoft.com/office/powerpoint/2010/main" val="2057358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343</Words>
  <Application>Microsoft Office PowerPoint</Application>
  <PresentationFormat>Widescreen</PresentationFormat>
  <Paragraphs>60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Arial,Sans-Serif</vt:lpstr>
      <vt:lpstr>Century Schoolbook</vt:lpstr>
      <vt:lpstr>Office Theme</vt:lpstr>
      <vt:lpstr> Introduction</vt:lpstr>
      <vt:lpstr>Section 2: Scenarios and Results</vt:lpstr>
      <vt:lpstr>General Explanation</vt:lpstr>
      <vt:lpstr>Scenario 1: Mobile HSs in Straight-walk        Key configuration parameters</vt:lpstr>
      <vt:lpstr>Straight walk: Evaluation at [(-180,180,-180),(380,-380,0)]</vt:lpstr>
      <vt:lpstr>Circular walk: Evaluation at [(-180,180,-180),(180,-180,0)]</vt:lpstr>
      <vt:lpstr>Cosine walk: Evaluation at [(-180,180,-180),(180,-180,0)]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Azim Akhtarshenas</dc:creator>
  <cp:lastModifiedBy>Azim Akhtarshenas</cp:lastModifiedBy>
  <cp:revision>11</cp:revision>
  <dcterms:created xsi:type="dcterms:W3CDTF">2025-10-24T14:59:32Z</dcterms:created>
  <dcterms:modified xsi:type="dcterms:W3CDTF">2026-04-23T10:39:42Z</dcterms:modified>
</cp:coreProperties>
</file>